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B239C-2822-4125-ACFB-E6829A888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16485E-444B-4B41-B511-0670F375E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2D53BE-32E2-415E-9D9D-EEFB4CDF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0F09F-A3E2-4333-AD5F-7E7146AD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23CFE7-6F27-45CC-9383-40F26EDB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8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FFEFD-8EA9-40A0-BF22-2BC6DF2A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716142-F8E9-4C45-9F5E-1FFC307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E57591-0D51-4592-B6FF-6ED7AA43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AB5DAF-AAA4-4C92-BBAF-A01F0539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63AD11-7713-44FC-A544-654D625ED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5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BC0413D-7BA3-4DE0-9929-5C09D3A3F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83DF28-5DCE-4B40-8212-2E627C438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996F39-6E0C-41A5-8DF4-A2AB8583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9B460B-BFB4-4D91-99F0-6416596A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55F586-98AC-479F-A6AA-AB4C3A00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22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2DDC4-A4D9-456B-97BC-D26800D0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240EC8-8D86-465C-BC2D-73E5A6C7D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10B82-3B06-4536-B513-F2E926C6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DE26E5-F345-4793-BA69-07E9DB9A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2C88E8-FB68-41A2-82FB-5CA50CE3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9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809C02-99D1-4184-8B53-5FC8DEF6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508F6D-D9F8-454A-98E7-08D37E22D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E6D896-B63E-4F2B-B5C8-8B08D3C7F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539B8-5A95-47D4-82A0-B7AE6349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2ABFD9-12A4-4ECE-B56A-A279E783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9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C26BA1-C946-472F-84E1-060CDFA3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91E3F7-49DB-4C6B-9B24-E15DD2555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E14784-CA40-4248-BAFC-F9408D0D3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5C30B3-FE4C-4D4B-830A-A6A56261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DBB161-9162-4A20-94DE-7A0266A1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79C3B7-E926-4C24-A6D2-163B8E9F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56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5E0A3F-2FCE-4E75-AC19-69977E07E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38CAFB-B800-4E13-BF65-1EC1177BD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4476D3-1830-4AA8-97CA-F5601A1DD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87CE28B-A512-4E35-B547-A110EEE04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00FBA8-663A-4B79-9975-FD9E815C5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40EE2AD-717F-443D-A822-8C3140FE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B4F014-1F7E-4C5A-A8F4-343AC0FA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00B3AA-31DC-4F5D-86EC-834A4615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07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6068BE-1E72-401E-A5A6-034291F8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993C25-9EC7-4BB7-B7C7-B57FE03F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DAC988-5DF7-4434-8930-FC15D221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66E1F5-8738-46F2-8F8C-D8D2A667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60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07E9AA-39CD-45D7-8DAA-35D0B3F3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A82A08-0365-431A-9D17-B6B15489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62B68C-914A-4FB1-80A4-76597458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82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EA0998-D99D-46F6-8668-6D4FB058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89219C-5CBF-44B0-B147-F2FB9A4D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ABC6E9-CAE2-427C-A25C-80FC84ED5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1AB946-4EEF-4FBC-A254-E77DA5C6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04DC55-79F0-4C84-8D77-FAC27BC4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D6FFD0-8667-4531-AD38-78E6029D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35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EE4D6-FD17-474F-A1A7-78826C73C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174FA2-7236-4582-8445-D5DE062F7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7245E4-BAB5-4DAD-99F0-F37CD0EA5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E51BF4-06CF-4E8F-8EC8-D98BBEFE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71A555-F2B7-46E8-ABDA-83D08040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A446A3-ED92-4026-B5B4-57647B2E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35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C15F9C4-1CAC-47D5-B333-E472C935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0C87C2-A5DA-40F9-ABAC-C844E4BD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9C451-50A3-4212-85EB-64649A60B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5EB4-5298-44DD-B9E3-9BA73FBB89D2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0EFE27-D11E-4493-A735-C1716EE69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8CA16D-09EE-44F8-9934-A36E3EC02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C10C-8E60-47C6-9772-8B69D4286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3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フローチャート: 論理積ゲート 103">
            <a:extLst>
              <a:ext uri="{FF2B5EF4-FFF2-40B4-BE49-F238E27FC236}">
                <a16:creationId xmlns:a16="http://schemas.microsoft.com/office/drawing/2014/main" id="{B240B467-9B93-45A0-8566-E550BF97A2D4}"/>
              </a:ext>
            </a:extLst>
          </p:cNvPr>
          <p:cNvSpPr/>
          <p:nvPr/>
        </p:nvSpPr>
        <p:spPr>
          <a:xfrm flipH="1">
            <a:off x="73392" y="802160"/>
            <a:ext cx="4077434" cy="5172733"/>
          </a:xfrm>
          <a:prstGeom prst="flowChartDe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B3E5F103-DD8F-4FF7-AEBE-4EF3AFDC6623}"/>
              </a:ext>
            </a:extLst>
          </p:cNvPr>
          <p:cNvCxnSpPr>
            <a:cxnSpLocks/>
          </p:cNvCxnSpPr>
          <p:nvPr/>
        </p:nvCxnSpPr>
        <p:spPr>
          <a:xfrm flipV="1">
            <a:off x="9525212" y="283533"/>
            <a:ext cx="1603231" cy="775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89A1C65-C4F8-44A1-948D-6A6BDAB4D5C7}"/>
              </a:ext>
            </a:extLst>
          </p:cNvPr>
          <p:cNvSpPr/>
          <p:nvPr/>
        </p:nvSpPr>
        <p:spPr>
          <a:xfrm>
            <a:off x="509553" y="1354788"/>
            <a:ext cx="8435670" cy="425275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A0AAE4B-AB76-4E75-93EE-96BF99BC7519}"/>
              </a:ext>
            </a:extLst>
          </p:cNvPr>
          <p:cNvCxnSpPr>
            <a:cxnSpLocks/>
          </p:cNvCxnSpPr>
          <p:nvPr/>
        </p:nvCxnSpPr>
        <p:spPr>
          <a:xfrm>
            <a:off x="2032104" y="811763"/>
            <a:ext cx="51760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3FB4505-063A-47A2-AF20-D6E72AF8043D}"/>
              </a:ext>
            </a:extLst>
          </p:cNvPr>
          <p:cNvSpPr/>
          <p:nvPr/>
        </p:nvSpPr>
        <p:spPr>
          <a:xfrm>
            <a:off x="1418390" y="2277402"/>
            <a:ext cx="5517427" cy="2919751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BD527B5-49DE-4FDC-A9D3-3D7B9BA378E1}"/>
              </a:ext>
            </a:extLst>
          </p:cNvPr>
          <p:cNvSpPr/>
          <p:nvPr/>
        </p:nvSpPr>
        <p:spPr>
          <a:xfrm>
            <a:off x="1969577" y="2688901"/>
            <a:ext cx="4407917" cy="20303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E4A1D9-D52E-4DA6-B882-E19820CF60A0}"/>
              </a:ext>
            </a:extLst>
          </p:cNvPr>
          <p:cNvSpPr txBox="1"/>
          <p:nvPr/>
        </p:nvSpPr>
        <p:spPr>
          <a:xfrm>
            <a:off x="1704746" y="1521467"/>
            <a:ext cx="119425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写真判定</a:t>
            </a:r>
            <a:endParaRPr kumimoji="1" lang="en-US" altLang="ja-JP" dirty="0"/>
          </a:p>
          <a:p>
            <a:r>
              <a:rPr kumimoji="1" lang="ja-JP" altLang="en-US" dirty="0"/>
              <a:t>記録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76B6654-AA65-4E53-8AF5-E646FCFB2F6B}"/>
              </a:ext>
            </a:extLst>
          </p:cNvPr>
          <p:cNvCxnSpPr>
            <a:cxnSpLocks/>
          </p:cNvCxnSpPr>
          <p:nvPr/>
        </p:nvCxnSpPr>
        <p:spPr>
          <a:xfrm>
            <a:off x="2908248" y="2259501"/>
            <a:ext cx="0" cy="4377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73EA1DA-3A3C-450C-A03A-585222BBD2F2}"/>
              </a:ext>
            </a:extLst>
          </p:cNvPr>
          <p:cNvSpPr txBox="1"/>
          <p:nvPr/>
        </p:nvSpPr>
        <p:spPr>
          <a:xfrm>
            <a:off x="3018021" y="1542015"/>
            <a:ext cx="4377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表彰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09DC9F6-83FA-4CB1-96EB-8CEF50D15D80}"/>
              </a:ext>
            </a:extLst>
          </p:cNvPr>
          <p:cNvSpPr txBox="1"/>
          <p:nvPr/>
        </p:nvSpPr>
        <p:spPr>
          <a:xfrm>
            <a:off x="3505373" y="1660847"/>
            <a:ext cx="16187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800" dirty="0"/>
              <a:t>大会本部</a:t>
            </a:r>
            <a:endParaRPr lang="en-US" altLang="ja-JP" sz="28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ED0D2D3-6E0A-46C5-82A2-01A19B726CB5}"/>
              </a:ext>
            </a:extLst>
          </p:cNvPr>
          <p:cNvSpPr/>
          <p:nvPr/>
        </p:nvSpPr>
        <p:spPr>
          <a:xfrm>
            <a:off x="5122727" y="1354788"/>
            <a:ext cx="314788" cy="306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階段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1404EF4-609A-42AA-B1CF-AAA033CCB29E}"/>
              </a:ext>
            </a:extLst>
          </p:cNvPr>
          <p:cNvSpPr txBox="1"/>
          <p:nvPr/>
        </p:nvSpPr>
        <p:spPr>
          <a:xfrm>
            <a:off x="7253790" y="1814138"/>
            <a:ext cx="80991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招集所テント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89D2075-35A6-48BC-986D-70B0FD9F2813}"/>
              </a:ext>
            </a:extLst>
          </p:cNvPr>
          <p:cNvCxnSpPr>
            <a:cxnSpLocks/>
          </p:cNvCxnSpPr>
          <p:nvPr/>
        </p:nvCxnSpPr>
        <p:spPr>
          <a:xfrm>
            <a:off x="2296194" y="5974893"/>
            <a:ext cx="9172717" cy="82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38AD9C7-94BC-450E-B029-605447B0E252}"/>
              </a:ext>
            </a:extLst>
          </p:cNvPr>
          <p:cNvCxnSpPr>
            <a:cxnSpLocks/>
          </p:cNvCxnSpPr>
          <p:nvPr/>
        </p:nvCxnSpPr>
        <p:spPr>
          <a:xfrm>
            <a:off x="8249055" y="5515583"/>
            <a:ext cx="1452664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3F712C6-55D2-48BA-A938-0241F04AC9BB}"/>
              </a:ext>
            </a:extLst>
          </p:cNvPr>
          <p:cNvSpPr/>
          <p:nvPr/>
        </p:nvSpPr>
        <p:spPr>
          <a:xfrm>
            <a:off x="8281790" y="1381450"/>
            <a:ext cx="832707" cy="4463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3ECECEC-05CF-4FBA-B045-B6320AF83514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73392" y="283527"/>
            <a:ext cx="7337453" cy="6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3E5A1BC-8F38-4B34-BE12-7C9B005110C9}"/>
              </a:ext>
            </a:extLst>
          </p:cNvPr>
          <p:cNvCxnSpPr>
            <a:cxnSpLocks/>
          </p:cNvCxnSpPr>
          <p:nvPr/>
        </p:nvCxnSpPr>
        <p:spPr>
          <a:xfrm>
            <a:off x="8266165" y="1922457"/>
            <a:ext cx="15258" cy="3593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A2E475E-7B8A-4722-83DE-ABF170DC5A9C}"/>
              </a:ext>
            </a:extLst>
          </p:cNvPr>
          <p:cNvSpPr txBox="1"/>
          <p:nvPr/>
        </p:nvSpPr>
        <p:spPr>
          <a:xfrm>
            <a:off x="9079486" y="1851666"/>
            <a:ext cx="461665" cy="35575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野球場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D6D185A-3C5F-41CA-BB3F-A4259956B2E4}"/>
              </a:ext>
            </a:extLst>
          </p:cNvPr>
          <p:cNvSpPr txBox="1"/>
          <p:nvPr/>
        </p:nvSpPr>
        <p:spPr>
          <a:xfrm>
            <a:off x="2071253" y="6136241"/>
            <a:ext cx="11770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水飲み場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0F802AE-7DCA-485D-8A21-24D8AC99A281}"/>
              </a:ext>
            </a:extLst>
          </p:cNvPr>
          <p:cNvSpPr txBox="1"/>
          <p:nvPr/>
        </p:nvSpPr>
        <p:spPr>
          <a:xfrm>
            <a:off x="4192380" y="6112416"/>
            <a:ext cx="9389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トイレ</a:t>
            </a:r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F3BACC63-E51F-4CE0-9796-A02EB4272C37}"/>
              </a:ext>
            </a:extLst>
          </p:cNvPr>
          <p:cNvSpPr/>
          <p:nvPr/>
        </p:nvSpPr>
        <p:spPr>
          <a:xfrm>
            <a:off x="9525212" y="5538088"/>
            <a:ext cx="981440" cy="276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95A8AA8-8A04-4835-9CBC-81E7D3785C8C}"/>
              </a:ext>
            </a:extLst>
          </p:cNvPr>
          <p:cNvSpPr txBox="1"/>
          <p:nvPr/>
        </p:nvSpPr>
        <p:spPr>
          <a:xfrm>
            <a:off x="9548694" y="5850501"/>
            <a:ext cx="1054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バス停</a:t>
            </a: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12FF538-A1C1-45B0-8715-0F711D61E1D7}"/>
              </a:ext>
            </a:extLst>
          </p:cNvPr>
          <p:cNvCxnSpPr>
            <a:cxnSpLocks/>
          </p:cNvCxnSpPr>
          <p:nvPr/>
        </p:nvCxnSpPr>
        <p:spPr>
          <a:xfrm>
            <a:off x="8906962" y="5520595"/>
            <a:ext cx="1034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ADAB22C-8C12-4185-803C-0C6C5A0E798A}"/>
              </a:ext>
            </a:extLst>
          </p:cNvPr>
          <p:cNvSpPr txBox="1"/>
          <p:nvPr/>
        </p:nvSpPr>
        <p:spPr>
          <a:xfrm>
            <a:off x="7410845" y="98867"/>
            <a:ext cx="8729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トイレ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CE68936-18B3-45E6-AA40-DD4DFFA0239F}"/>
              </a:ext>
            </a:extLst>
          </p:cNvPr>
          <p:cNvSpPr txBox="1"/>
          <p:nvPr/>
        </p:nvSpPr>
        <p:spPr>
          <a:xfrm>
            <a:off x="8563172" y="106617"/>
            <a:ext cx="9814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守衛室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6FB0B5E-A3D2-4191-ABEF-E5C74A0D0363}"/>
              </a:ext>
            </a:extLst>
          </p:cNvPr>
          <p:cNvSpPr txBox="1"/>
          <p:nvPr/>
        </p:nvSpPr>
        <p:spPr>
          <a:xfrm>
            <a:off x="11128443" y="153627"/>
            <a:ext cx="8729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トイレ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C79E94EB-6489-438C-866D-E27D3D62E8A7}"/>
              </a:ext>
            </a:extLst>
          </p:cNvPr>
          <p:cNvCxnSpPr>
            <a:cxnSpLocks/>
          </p:cNvCxnSpPr>
          <p:nvPr/>
        </p:nvCxnSpPr>
        <p:spPr>
          <a:xfrm flipV="1">
            <a:off x="8906962" y="1814138"/>
            <a:ext cx="0" cy="3745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079BBFE-B3EB-443D-949C-6E48E390B9FE}"/>
              </a:ext>
            </a:extLst>
          </p:cNvPr>
          <p:cNvSpPr txBox="1"/>
          <p:nvPr/>
        </p:nvSpPr>
        <p:spPr>
          <a:xfrm>
            <a:off x="10247308" y="1648993"/>
            <a:ext cx="1200329" cy="3813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/>
              <a:t>構内禁煙</a:t>
            </a: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154C4764-CF07-4F68-AEC7-D74BAD401FF0}"/>
              </a:ext>
            </a:extLst>
          </p:cNvPr>
          <p:cNvCxnSpPr>
            <a:cxnSpLocks/>
          </p:cNvCxnSpPr>
          <p:nvPr/>
        </p:nvCxnSpPr>
        <p:spPr>
          <a:xfrm>
            <a:off x="7236241" y="5599790"/>
            <a:ext cx="1045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円弧 79">
            <a:extLst>
              <a:ext uri="{FF2B5EF4-FFF2-40B4-BE49-F238E27FC236}">
                <a16:creationId xmlns:a16="http://schemas.microsoft.com/office/drawing/2014/main" id="{2F66BC64-943C-452C-B44D-2E158ABCD17D}"/>
              </a:ext>
            </a:extLst>
          </p:cNvPr>
          <p:cNvSpPr/>
          <p:nvPr/>
        </p:nvSpPr>
        <p:spPr>
          <a:xfrm>
            <a:off x="8370645" y="1185795"/>
            <a:ext cx="1102756" cy="1213118"/>
          </a:xfrm>
          <a:prstGeom prst="arc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90FC27A0-935A-48E4-A908-24BA903E4D69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7208196" y="468199"/>
            <a:ext cx="639127" cy="354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CBAEF6DF-AF41-465B-A183-9E6312E3A4D8}"/>
              </a:ext>
            </a:extLst>
          </p:cNvPr>
          <p:cNvSpPr txBox="1"/>
          <p:nvPr/>
        </p:nvSpPr>
        <p:spPr>
          <a:xfrm>
            <a:off x="7091350" y="2577357"/>
            <a:ext cx="369332" cy="2283313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200"/>
              <a:t>走幅跳　</a:t>
            </a:r>
            <a:r>
              <a:rPr kumimoji="1" lang="ja-JP" altLang="en-US" sz="1200" dirty="0"/>
              <a:t>会場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8D9ADE2A-8CA5-4235-8C1A-7C9B463FDFD1}"/>
              </a:ext>
            </a:extLst>
          </p:cNvPr>
          <p:cNvSpPr txBox="1"/>
          <p:nvPr/>
        </p:nvSpPr>
        <p:spPr>
          <a:xfrm>
            <a:off x="7534578" y="3429622"/>
            <a:ext cx="686818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走幅跳</a:t>
            </a:r>
            <a:endParaRPr lang="en-US" altLang="ja-JP" sz="1050" dirty="0"/>
          </a:p>
          <a:p>
            <a:r>
              <a:rPr kumimoji="1" lang="ja-JP" altLang="en-US" sz="1050" dirty="0"/>
              <a:t>待機場所</a:t>
            </a:r>
            <a:endParaRPr kumimoji="1" lang="en-US" altLang="ja-JP" sz="105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8D0D7F-8BA2-4C65-831C-81037810EBE9}"/>
              </a:ext>
            </a:extLst>
          </p:cNvPr>
          <p:cNvSpPr txBox="1"/>
          <p:nvPr/>
        </p:nvSpPr>
        <p:spPr>
          <a:xfrm>
            <a:off x="2377483" y="3903425"/>
            <a:ext cx="108556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砲丸投</a:t>
            </a:r>
            <a:endParaRPr kumimoji="1" lang="en-US" altLang="ja-JP" sz="1100" dirty="0"/>
          </a:p>
          <a:p>
            <a:r>
              <a:rPr lang="ja-JP" altLang="en-US" sz="1100" dirty="0"/>
              <a:t>会場・ピット</a:t>
            </a:r>
            <a:endParaRPr kumimoji="1" lang="ja-JP" altLang="en-US" sz="1100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50980D9D-6722-4269-9DA0-BE8837E09101}"/>
              </a:ext>
            </a:extLst>
          </p:cNvPr>
          <p:cNvSpPr txBox="1"/>
          <p:nvPr/>
        </p:nvSpPr>
        <p:spPr>
          <a:xfrm>
            <a:off x="5223352" y="3679261"/>
            <a:ext cx="108556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走</a:t>
            </a:r>
            <a:r>
              <a:rPr lang="ja-JP" altLang="en-US" sz="1100" dirty="0"/>
              <a:t>高跳</a:t>
            </a:r>
            <a:endParaRPr lang="en-US" altLang="ja-JP" sz="1100" dirty="0"/>
          </a:p>
          <a:p>
            <a:r>
              <a:rPr kumimoji="1" lang="ja-JP" altLang="en-US" sz="1100" dirty="0"/>
              <a:t>会場・ピット</a:t>
            </a:r>
            <a:endParaRPr kumimoji="1" lang="en-US" altLang="ja-JP" sz="1100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6D5FF10-6E23-4CAC-87FB-ED2CEA4D9453}"/>
              </a:ext>
            </a:extLst>
          </p:cNvPr>
          <p:cNvSpPr txBox="1"/>
          <p:nvPr/>
        </p:nvSpPr>
        <p:spPr>
          <a:xfrm>
            <a:off x="2377483" y="3393501"/>
            <a:ext cx="108556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やり投げ</a:t>
            </a:r>
            <a:endParaRPr kumimoji="1" lang="en-US" altLang="ja-JP" sz="1100" dirty="0"/>
          </a:p>
          <a:p>
            <a:r>
              <a:rPr lang="ja-JP" altLang="en-US" sz="1100" dirty="0"/>
              <a:t>会場・ピット</a:t>
            </a:r>
            <a:endParaRPr kumimoji="1" lang="ja-JP" altLang="en-US" sz="1100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BC43C1D-0695-4F1D-8045-8EB2B3D999B3}"/>
              </a:ext>
            </a:extLst>
          </p:cNvPr>
          <p:cNvSpPr txBox="1"/>
          <p:nvPr/>
        </p:nvSpPr>
        <p:spPr>
          <a:xfrm>
            <a:off x="1011326" y="2228945"/>
            <a:ext cx="1288083" cy="461665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400m</a:t>
            </a:r>
            <a:r>
              <a:rPr kumimoji="1" lang="ja-JP" altLang="en-US" sz="1200" dirty="0" err="1">
                <a:solidFill>
                  <a:schemeClr val="bg1"/>
                </a:solidFill>
              </a:rPr>
              <a:t>、</a:t>
            </a:r>
            <a:r>
              <a:rPr kumimoji="1" lang="en-US" altLang="ja-JP" sz="1200" dirty="0">
                <a:solidFill>
                  <a:schemeClr val="bg1"/>
                </a:solidFill>
              </a:rPr>
              <a:t>400mH</a:t>
            </a:r>
            <a:r>
              <a:rPr kumimoji="1" lang="ja-JP" altLang="en-US" sz="1200" dirty="0">
                <a:solidFill>
                  <a:schemeClr val="bg1"/>
                </a:solidFill>
              </a:rPr>
              <a:t>招集場所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761BC544-8433-4BC1-A1A0-69953974B7A8}"/>
              </a:ext>
            </a:extLst>
          </p:cNvPr>
          <p:cNvSpPr txBox="1"/>
          <p:nvPr/>
        </p:nvSpPr>
        <p:spPr>
          <a:xfrm>
            <a:off x="5801528" y="2254191"/>
            <a:ext cx="1288083" cy="646331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100m</a:t>
            </a:r>
            <a:r>
              <a:rPr kumimoji="1" lang="ja-JP" altLang="en-US" sz="1200" dirty="0" err="1">
                <a:solidFill>
                  <a:schemeClr val="bg1"/>
                </a:solidFill>
              </a:rPr>
              <a:t>、</a:t>
            </a:r>
            <a:r>
              <a:rPr lang="ja-JP" altLang="en-US" sz="1200" dirty="0">
                <a:solidFill>
                  <a:schemeClr val="bg1"/>
                </a:solidFill>
              </a:rPr>
              <a:t>ハードルリレー全体招集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37A79C3B-40E6-4FFC-8E91-641D74FE7E14}"/>
              </a:ext>
            </a:extLst>
          </p:cNvPr>
          <p:cNvSpPr txBox="1"/>
          <p:nvPr/>
        </p:nvSpPr>
        <p:spPr>
          <a:xfrm>
            <a:off x="1846239" y="4999585"/>
            <a:ext cx="1288083" cy="276999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</a:rPr>
              <a:t>1500m</a:t>
            </a:r>
            <a:r>
              <a:rPr lang="ja-JP" altLang="en-US" sz="1200" dirty="0">
                <a:solidFill>
                  <a:schemeClr val="bg1"/>
                </a:solidFill>
              </a:rPr>
              <a:t>招集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DDD2E50-4EDA-43E9-AD6A-B103E9BD26BA}"/>
              </a:ext>
            </a:extLst>
          </p:cNvPr>
          <p:cNvSpPr txBox="1"/>
          <p:nvPr/>
        </p:nvSpPr>
        <p:spPr>
          <a:xfrm>
            <a:off x="5309718" y="4855522"/>
            <a:ext cx="1288083" cy="646331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</a:rPr>
              <a:t>200m</a:t>
            </a:r>
            <a:r>
              <a:rPr lang="ja-JP" altLang="en-US" sz="1200" dirty="0" err="1">
                <a:solidFill>
                  <a:schemeClr val="bg1"/>
                </a:solidFill>
              </a:rPr>
              <a:t>、</a:t>
            </a:r>
            <a:r>
              <a:rPr lang="en-US" altLang="ja-JP" sz="1200" dirty="0">
                <a:solidFill>
                  <a:schemeClr val="bg1"/>
                </a:solidFill>
              </a:rPr>
              <a:t>1000m</a:t>
            </a:r>
            <a:r>
              <a:rPr lang="ja-JP" altLang="en-US" sz="1200" dirty="0" err="1">
                <a:solidFill>
                  <a:schemeClr val="bg1"/>
                </a:solidFill>
              </a:rPr>
              <a:t>、</a:t>
            </a:r>
            <a:r>
              <a:rPr lang="en-US" altLang="ja-JP" sz="1200" dirty="0">
                <a:solidFill>
                  <a:schemeClr val="bg1"/>
                </a:solidFill>
              </a:rPr>
              <a:t>3000m</a:t>
            </a:r>
            <a:r>
              <a:rPr lang="ja-JP" altLang="en-US" sz="1200" dirty="0" err="1">
                <a:solidFill>
                  <a:schemeClr val="bg1"/>
                </a:solidFill>
              </a:rPr>
              <a:t>、</a:t>
            </a:r>
            <a:r>
              <a:rPr lang="en-US" altLang="ja-JP" sz="1200" dirty="0">
                <a:solidFill>
                  <a:schemeClr val="bg1"/>
                </a:solidFill>
              </a:rPr>
              <a:t>5000m</a:t>
            </a:r>
            <a:r>
              <a:rPr lang="ja-JP" altLang="en-US" sz="1200" dirty="0">
                <a:solidFill>
                  <a:schemeClr val="bg1"/>
                </a:solidFill>
              </a:rPr>
              <a:t>招集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DF9514F0-D1B2-4457-BFE5-BF69B81377BB}"/>
              </a:ext>
            </a:extLst>
          </p:cNvPr>
          <p:cNvSpPr txBox="1"/>
          <p:nvPr/>
        </p:nvSpPr>
        <p:spPr>
          <a:xfrm>
            <a:off x="3292720" y="5599790"/>
            <a:ext cx="85866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橋下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62A3D5F-5756-4EFF-84B3-131E5AC33DF2}"/>
              </a:ext>
            </a:extLst>
          </p:cNvPr>
          <p:cNvSpPr txBox="1"/>
          <p:nvPr/>
        </p:nvSpPr>
        <p:spPr>
          <a:xfrm>
            <a:off x="4157338" y="824456"/>
            <a:ext cx="97400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受付</a:t>
            </a: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6B7B5814-D6D5-4E77-A0BB-F6634193F037}"/>
              </a:ext>
            </a:extLst>
          </p:cNvPr>
          <p:cNvSpPr/>
          <p:nvPr/>
        </p:nvSpPr>
        <p:spPr>
          <a:xfrm>
            <a:off x="6308915" y="822494"/>
            <a:ext cx="2061729" cy="488585"/>
          </a:xfrm>
          <a:prstGeom prst="round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トコろんマルシェ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7831A66-3F10-46F9-B1D0-3F0DAA0277DD}"/>
              </a:ext>
            </a:extLst>
          </p:cNvPr>
          <p:cNvSpPr txBox="1"/>
          <p:nvPr/>
        </p:nvSpPr>
        <p:spPr>
          <a:xfrm>
            <a:off x="2391411" y="2871865"/>
            <a:ext cx="108556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ジャ</a:t>
            </a:r>
            <a:r>
              <a:rPr lang="ja-JP" altLang="en-US" sz="1100" dirty="0" err="1"/>
              <a:t>べ</a:t>
            </a:r>
            <a:r>
              <a:rPr lang="ja-JP" altLang="en-US" sz="1100" dirty="0"/>
              <a:t>リック</a:t>
            </a:r>
            <a:endParaRPr lang="en-US" altLang="ja-JP" sz="1100" dirty="0"/>
          </a:p>
          <a:p>
            <a:r>
              <a:rPr kumimoji="1" lang="ja-JP" altLang="en-US" sz="1100" dirty="0"/>
              <a:t>会場・ピット</a:t>
            </a:r>
            <a:endParaRPr kumimoji="1" lang="en-US" altLang="ja-JP" sz="11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1E6012-BED2-4003-9F0C-51146266F19B}"/>
              </a:ext>
            </a:extLst>
          </p:cNvPr>
          <p:cNvSpPr txBox="1"/>
          <p:nvPr/>
        </p:nvSpPr>
        <p:spPr>
          <a:xfrm>
            <a:off x="3276733" y="815567"/>
            <a:ext cx="828657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選手インフォメーション</a:t>
            </a:r>
          </a:p>
        </p:txBody>
      </p:sp>
    </p:spTree>
    <p:extLst>
      <p:ext uri="{BB962C8B-B14F-4D97-AF65-F5344CB8AC3E}">
        <p14:creationId xmlns:p14="http://schemas.microsoft.com/office/powerpoint/2010/main" val="2561951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69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ﾓﾘｻﾜ ﾋﾛｱｷ</dc:creator>
  <cp:lastModifiedBy>ﾐｶﾐ ﾖｼｱｷ</cp:lastModifiedBy>
  <cp:revision>7</cp:revision>
  <dcterms:modified xsi:type="dcterms:W3CDTF">2023-10-05T00:56:32Z</dcterms:modified>
</cp:coreProperties>
</file>